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notesMasterIdLst>
    <p:notesMasterId r:id="rId30"/>
  </p:notesMasterIdLst>
  <p:sldSz cx="18288000" cy="10287000"/>
  <p:notesSz cx="10287000" cy="1828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Relationship Id="rId3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bf-1fc2-80d7-8000-00008d51c388.png?kimi-sig=j5g-Nc29bcT052UhhcCMG9MuNGOoPTO40xbbfYGF0us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d3-63b2-8a97-8000-0000922d83b9.png?kimi-sig=BOYuErqSiaqqkGccG96tLe3fOIY5z7BfOkJ4KLXWwRs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d2-6092-8dd2-8000-0000e578e8bd.png?kimi-sig=J4CVpsKnU3uuqigpxfbGRwh91pMPj7HIjgt6okLeAAw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d7-ff72-8a8a-8000-000087c2fc81.png?kimi-sig=eay_NC5J4YsJpejanvdkr5tq30uazTQSpMgiJU6mO_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df-0b62-8ab0-8000-00004f5faf06.png?kimi-sig=EAkBM1E4uJiZlEyQL610803S6UXABYcRByGnvRHH_Kw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d8-cec2-82d1-8000-000061cfc5d6.png?kimi-sig=XUWaOmv3CgHQzAs5VY9vzXeQWhddM54zGajn4XYxXeI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d9-2172-8d5f-8000-0000d93260de.png?kimi-sig=3Min0KCzyY2__zCjrJsmfao7lAgWKbZWaZzmt0XRflA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d8-eb02-89dd-8000-0000e54316fb.png?kimi-sig=uEz3DWqQ6cRZsuFPOgjR1tGNaLcgcLcB_6xljwxgQCA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e4-89b2-802b-8000-0000025d4370.png?kimi-sig=tKz78-PpmlTiMAk0LDji3I47Od8AGQ2tQectYiS-0yI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f2-1522-804e-8000-00007b4aff8e.png?kimi-sig=iwIqSxM7wXDDgBY802b0zpcqcMv35Rq29G7gjLzudy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ea-e362-8214-8000-00009f7a8d7e.png?kimi-sig=97QrbUZjqMdN_Nqgx-exTssV8jWzlt5kAE7tPXahiPk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c4-4fb2-8ef3-8000-0000275c6791.png?kimi-sig=chXeef5PuYdzUghHyXOwBC6kA6SCYxvJMycq9tLTL7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ec-8ae2-8807-8000-00000ab971b9.png?kimi-sig=IUFzEfoZ68c0FfsKSy9eOvdG22Pr5QA4qHEVuLpnyyk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e4-73f2-8f77-8000-0000bc417083.png?kimi-sig=MyDkjYwqdbzIGe16F_TZNlNzyyVMAsmmELrNIyetdZE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f7-53a2-8f69-8000-00001ac5bd87.png?kimi-sig=vhCHZMvZ1-AhgKN_4GuUTe56F6yEQijCOgm9fYHYyzE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f8-d1b2-8e6c-8000-0000c964a4f0.png?kimi-sig=7UuhHm7QxMORoWWcojadAVLTh2UYFXlanZXnyZWQanI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f8-e5b2-802b-8000-000079866f2a.png?kimi-sig=NBbkoI9-p0h34anYNf4PJ1rLZHMDGq4DqUl4XMZ_yak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f8-e002-82ed-8000-000087f80fda.png?kimi-sig=xeK2OleAs-r7SISc2ubjcQSQlHNoudlLimNCo9aoABU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605-8082-802b-8000-0000c7f8f453.png?kimi-sig=KH-ZB2dTsqFfZVZVnHFitBgVbi3E5NcpowQJdz93_w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60b-1292-8047-8000-0000150342ba.png?kimi-sig=ARB1YTN8LS9RBjckZb4p6NQBfdnjx2OkwxCNMIXg2aA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60b-a1e2-8d3c-8000-00007f4ed041.png?kimi-sig=joqZSoVhRo6aj_xv-aOJBHuxT0d_GJu2sDUlhJfegzk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cd-42e2-8d6b-8000-0000f4c207fd.png?kimi-sig=4euK0tpvmVe0FpGX0SZZkdQIoEmgDyiOWEVtidsooQ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c8-de62-82f5-8000-000020ee6738.png?kimi-sig=8Q5HzERMlrLP6cBMBkW865oauUw03qzAuJN4J8rN5B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c3-9b62-868a-8000-0000088f4d53.png?kimi-sig=cs-RTXOyUyJgbt9HkoKcluA5pY0yqOUOwzM6V16zn9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c4-8f02-8346-8000-0000e4397d4f.png?kimi-sig=H5AFpQ2LoTkXkNaJaSo_7-i2VryTS7EZOi_K6G69Tdw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d2-f6c2-80a7-8000-0000c35fb860.png?kimi-sig=gt3-ht0lqgwoWNM8bREWOg01ts66IxEG1qQr5l2o0RA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d2-1ce2-8521-8000-0000764278f9.png?kimi-sig=YJpTrcSfTMlLCBIzrjhQMIoINLCW85TnVZSVpmgfeLY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725d3-4d22-877e-8000-000083797c1c.png?kimi-sig=-LsvIub5Xy07eFu_v_l83jXs8ts2_b8l6oM8fsgwQA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Sốc Phản Vệ: TT 51/2017/TT-BYT</dc:title>
  <dc:subject>Sốc Phản Vệ: TT 51/2017/TT-BYT</dc:subject>
  <dc:creator>Kimi</dc:creator>
  <cp:lastModifiedBy>Kimi</cp:lastModifiedBy>
  <cp:revision>1</cp:revision>
  <dcterms:created xsi:type="dcterms:W3CDTF">2025-12-31T03:08:57Z</dcterms:created>
  <dcterms:modified xsi:type="dcterms:W3CDTF">2025-12-31T03:08:57Z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{"Label":"Sốc Phản Vệ: TT 51/2017/TT-BYT","ContentProducer":"001191110108MACG2KBH8F10000","ProduceID":"19b725ba-3b72-82d2-8000-000022994a51","ReservedCode1":"","ContentPropagator":"001191110108MACG2KBH8F20000","PropagateID":"19b725ba-3b72-82d2-8000-000022994a51","ReservedCode2":""}</vt:lpwstr>
  </property>
</Properties>
</file>