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9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41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3781"/>
          <a:stretch>
            <a:fillRect/>
          </a:stretch>
        </p:blipFill>
        <p:spPr>
          <a:xfrm>
            <a:off x="0" y="38100"/>
            <a:ext cx="16256000" cy="8724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41"/>
          <a:stretch>
            <a:fillRect/>
          </a:stretch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01" b="2940"/>
          <a:stretch>
            <a:fillRect/>
          </a:stretch>
        </p:blipFill>
        <p:spPr>
          <a:xfrm>
            <a:off x="0" y="0"/>
            <a:ext cx="16256000" cy="8991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61" b="2941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41"/>
          <a:stretch>
            <a:fillRect/>
          </a:stretch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867" b="2941"/>
          <a:stretch>
            <a:fillRect/>
          </a:stretch>
        </p:blipFill>
        <p:spPr>
          <a:xfrm>
            <a:off x="0" y="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30" b="2941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843" b="2941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61" b="2941"/>
          <a:stretch>
            <a:fillRect/>
          </a:stretch>
        </p:blipFill>
        <p:spPr>
          <a:xfrm>
            <a:off x="3810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941" b="2941"/>
          <a:stretch>
            <a:fillRect/>
          </a:stretch>
        </p:blipFill>
        <p:spPr>
          <a:xfrm>
            <a:off x="0" y="304800"/>
            <a:ext cx="16256000" cy="8610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Nguyễn Văn Tùng</cp:lastModifiedBy>
  <cp:revision>2</cp:revision>
  <dcterms:created xsi:type="dcterms:W3CDTF">2006-08-16T00:00:00Z</dcterms:created>
  <dcterms:modified xsi:type="dcterms:W3CDTF">2026-06-03T10:23:48Z</dcterms:modified>
</cp:coreProperties>
</file>